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roxima Nova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2" d="100"/>
          <a:sy n="102" d="100"/>
        </p:scale>
        <p:origin x="82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Безопасность сетевых соединений – это ключ к защите цифровой инфраструктуры от несанкционированного доступа и атак. В условиях растущего количества подключенных устройств и объема данных, безопасность сети становится необходимостью для любой организации. Защита от сетевых угроз охватывает разные аспекты – от физических мер предосторожности до продвинутых технологий, таких как NGFW и IDS. Ежегодные убытки от инцидентов информационной безопасности составляют миллиарды долларов, и компании сталкиваются с репутационными и финансовыми рисками.</a:t>
            </a:r>
          </a:p>
          <a:p>
            <a:endParaRPr/>
          </a:p>
          <a:p>
            <a:r>
              <a:t>Основными уязвимостями сетей являются слабые пароли, недостаточные обновления программного обеспечения и отсутствие физической защиты сетевого оборудования. Надежная настройка, регулярный аудит и обновление инфраструктуры - основные шаги для защиты сети.</a:t>
            </a:r>
          </a:p>
          <a:p>
            <a:endParaRPr/>
          </a:p>
          <a:p>
            <a:r>
              <a:t>Именно поэтому компании внедряют многоуровневые стратегии, объединяя несколько слоев защиты, чтобы обеспечить безопасность данных и бесперебойную работу бизнеса.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Существует множество угроз для сетевой безопасности, и они продолжают развиваться. Вредоносное ПО, такое как вирусы и трояны, остается одной из основных опасностей, поскольку способно вывести из строя системы и похитить важные данные. Эти атаки могут длиться месяцами, оставаясь незамеченными.</a:t>
            </a:r>
          </a:p>
          <a:p>
            <a:endParaRPr/>
          </a:p>
          <a:p>
            <a:r>
              <a:t>DDoS-атаки представляют собой серьезную угрозу для компаний с высокой зависимостью от онлайн-сервисов, создавая перегрузки и нарушая доступность ресурсов. Защититься от них помогает балансировка нагрузки и специализированные инструменты предотвращения атак.</a:t>
            </a:r>
          </a:p>
          <a:p>
            <a:endParaRPr/>
          </a:p>
          <a:p>
            <a:r>
              <a:t>Социальная инженерия является одной из самых сложных форм атак, так как направлена на уязвимости в человеческом поведении. Фишинг и манипуляции направлены на сотрудников, чтобы заставить их раскрыть конфиденциальные данные. Эти угрозы требуют постоянного обучения и повышения осведомленности сотрудников.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Методы анализа сетевой безопасности охватывают несколько ключевых направлений. Анализ сетевого трафика позволяет выявить аномалии, связанные с подозрительной активностью, в том числе используя глубокий анализ пакетов для детального мониторинга.</a:t>
            </a:r>
          </a:p>
          <a:p>
            <a:endParaRPr/>
          </a:p>
          <a:p>
            <a:r>
              <a:t>Сканирование уязвимостей, включая такие инструменты, как Nmap и Metasploit, помогает администраторам находить слабые места в защите и своевременно принимать меры. Эти методы значительно снижают риск атак.</a:t>
            </a:r>
          </a:p>
          <a:p>
            <a:endParaRPr/>
          </a:p>
          <a:p>
            <a:r>
              <a:t>Пентестинг — это контролируемые имитации атак, проводимые с целью выявления реальных слабых мест в инфраструктуре и их устранения. Эти три направления образуют основу комплексного подхода к безопасности сети, направленного на предотвращение угроз.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Среди инструментов сетевой безопасности выделяются Wireshark, Nessus и Metasploit, которые дают возможность выявлять и анализировать уязвимости на разных уровнях. </a:t>
            </a:r>
          </a:p>
          <a:p>
            <a:endParaRPr/>
          </a:p>
          <a:p>
            <a:r>
              <a:t>Wireshark предоставляет глубокий анализ сетевых пакетов, что позволяет идентифицировать аномалии в трафике и исследовать потенциальные угрозы. Этот инструмент популярен для диагностики проблем сети и обнаружения скрытых атак.</a:t>
            </a:r>
          </a:p>
          <a:p>
            <a:endParaRPr/>
          </a:p>
          <a:p>
            <a:r>
              <a:t>Nessus является мощным сканером уязвимостей, с его помощью можно регулярно проводить инвентаризацию уязвимостей. Metasploit используется для моделирования реальных атак, что позволяет оценить устойчивость сети и выявить слабые места до того, как ими смогут воспользоваться злоумышленники.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Существует несколько ключевых рекомендаций для повышения безопасности сети. Первая из них - сегментация сети, которая делит ее на функциональные зоны, ограничивая распространение угроз и позволяя применять уникальные меры безопасности к каждому сегменту.</a:t>
            </a:r>
          </a:p>
          <a:p>
            <a:endParaRPr/>
          </a:p>
          <a:p>
            <a:r>
              <a:t>Регулярное обновление программного обеспечения и постоянный мониторинг помогают предотвратить эксплуатацию новых уязвимостей. Оперативное обновление антивирусных и других систем безопасности значительно повышает уровень защиты.</a:t>
            </a:r>
          </a:p>
          <a:p>
            <a:endParaRPr/>
          </a:p>
          <a:p>
            <a:r>
              <a:t>Многофакторная аутентификация также является важным шагом, повышающим уровень безопасности данных. Она снижает вероятность несанкционированного доступа к ключевым ресурсам и делает доступ к данным более контролируемым.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Заключение нашей презентации подчеркивает, что анализ безопасности сетевых соединений не является разовой задачей. В условиях, когда киберугрозы становятся все более изощренными, постоянный мониторинг и адаптация мер безопасности имеют ключевое значение.</a:t>
            </a:r>
          </a:p>
          <a:p>
            <a:endParaRPr/>
          </a:p>
          <a:p>
            <a:r>
              <a:t>Комплексный подход включает технические и организационные меры: регулярные проверки, обновление ПО и оборудования, а также обучение сотрудников. Каждое из этих действий снижает вероятность успешных атак и минимизирует риски, связанные с утечкой данных.</a:t>
            </a:r>
          </a:p>
          <a:p>
            <a:endParaRPr/>
          </a:p>
          <a:p>
            <a:r>
              <a:t>Инвестирование в кибербезопасность сегодня — это не просто защита от потерь, но и важный шаг к повышению устойчивости бизнеса и доверия со стороны клиентов.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hasCustomPrompt="1"/>
          </p:nvPr>
        </p:nvSpPr>
        <p:spPr>
          <a:xfrm>
            <a:off x="311700" y="0"/>
            <a:ext cx="8520600" cy="71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11" cy="19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D296A4F-FF01-A06E-7AAA-3D203B6399A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1699" y="712926"/>
            <a:ext cx="8520599" cy="481810"/>
          </a:xfrm>
        </p:spPr>
        <p:txBody>
          <a:bodyPr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488" y="723936"/>
            <a:ext cx="6094428" cy="1718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+mn-lt"/>
              </a:rPr>
              <a:t>Лекция 11 Анализ безопасности сетевых соединений</a:t>
            </a:r>
            <a:endParaRPr lang="en-US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79608" y="3370137"/>
            <a:ext cx="4169594" cy="9961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>
                <a:solidFill>
                  <a:srgbClr val="00B050"/>
                </a:solidFill>
              </a:rPr>
              <a:t>PhD, кафедра информационные системы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Карюкин В.И.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pytg3x6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Определение и цели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Безопасность сетевых соединений направлена на защиту данных и ресурсов от несанкционированного доступа, атак и потерь данных.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d6ibbzi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Значимость для организаций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Сетевая безопасность помогает защитить конфиденциальные данные и обеспечить бесперебойную работу организаций. Ежегодные убытки от сетевых инцидентов оцениваются в миллиарды долларов.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21026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tpbdp6v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Угрожающие факторы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Основные уязвимости включают уязвимости систем, слабые пароли и недостаточную физическую защиту сетевого оборудования.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Типы угроз сетевой безопасности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ob342i8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Вредоносное ПО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Малварь включает в себя вирусы, трояны и шпионское ПО, которые могут вывести из строя системы и красть данные.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6hvqh8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DDoS-атаки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Массированные атаки на серверы с целью перегрузки ресурсов и нарушения работы сайта или сети.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sgfcscq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Социальная инженерия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Использование методов обмана для получения доступа к конфиденциальным данным через сотрудников компании.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Методы анализа сетевой безопасности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o2f39t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Анализ сетевого трафика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Позволяет выявлять аномалии, обнаруживать вредоносные действия и улучшать видимость сети.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b88swqk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411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Сканирование и проверка уязвимостей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Определяет открытые порты, уязвимости, чтобы предотвратить возможные атаки.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hu_i_by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Тестирование на проникновение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Имитация атак для оценки уровня безопасности и определения слабых мест.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Инструменты для анализа безопасности сети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Wireshark: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Анализатор сетевых пакетов с глубоким анализом протоколов, помогает выявлять аномалии трафика и обнаруживать угрозы.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Nessus: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Инструмент сканирования уязвимостей, эффективно обнаруживает проблемы безопасности в сети и устройствах.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Metasploit: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Фреймворк для проведения пентестов, который позволяет моделировать атаки и проверять защиту сети.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lrei_ey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Thomas Jensen on Unsplash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Практические рекомендации по улучшению безопасности сети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val0xr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Сегментация сети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Разделение сети на зоны ограничивает распространение угроз и позволяет применить отдельные меры безопасности к каждой зоне.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6zja8pb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Обновление ПО и мониторинг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Регулярные обновления и мониторинг позволяют устранять уязвимости до их эксплуатации.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69128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g0gox4b_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Многофакторная аутентификация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Повышает защиту данных и ограничивает доступ к критическим ресурсам.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Заключение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b88swqk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Значимость анализа безопасности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Анализ безопасности сети необходим для защиты информации и поддержания бесперебойной работы инфраструктуры.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2kw33e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Непрерывное улучшение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Технологии и угрозы постоянно развиваются, требуя регулярного обновления мер безопасности.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r_xo61b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Инвестиции в обучение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Повышение осведомленности сотрудников снижает вероятность успешных атак на основе социальной инженерии.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974</Words>
  <Application>Microsoft Office PowerPoint</Application>
  <PresentationFormat>Экран (16:9)</PresentationFormat>
  <Paragraphs>71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Proxima Nova</vt:lpstr>
      <vt:lpstr>Arial</vt:lpstr>
      <vt:lpstr>Spearmint</vt:lpstr>
      <vt:lpstr>Лекция 11 Анализ безопасности сетевых соединений</vt:lpstr>
      <vt:lpstr>Презентация PowerPoint</vt:lpstr>
      <vt:lpstr>Типы угроз сетевой безопасности</vt:lpstr>
      <vt:lpstr>Методы анализа сетевой безопасности</vt:lpstr>
      <vt:lpstr>Инструменты для анализа безопасности сети</vt:lpstr>
      <vt:lpstr>Практические рекомендации по улучшению безопасности сети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 Анализ безопасности сетевых соединений</dc:title>
  <cp:lastModifiedBy>Владислав Карюкин</cp:lastModifiedBy>
  <cp:revision>4</cp:revision>
  <dcterms:modified xsi:type="dcterms:W3CDTF">2024-11-01T08:01:58Z</dcterms:modified>
</cp:coreProperties>
</file>